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2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3AE87-4157-4887-8F13-CEECC454D43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73312-B5F9-4BBB-90C7-C332413FCC5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F7716-814E-4B45-ACF7-A09798605C8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16FBC-3322-4D37-8349-27D06175577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8EA01-842F-42E3-A27D-1A4D76F1F0A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32C99-5FD3-48E8-9B6A-8994E2C0D9B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1A814-A4CA-45B6-9AFA-90375641482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DDDE3-CB7B-47C4-BEA5-FE2298F6C8A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44AE0-4AB1-4793-A18F-E5EE34B4C83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D4C33-E750-4CE6-9655-1D8EAB9362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277CC-D9F5-4C97-9C52-9277F5FD1ED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E89EE10-2A2A-460C-AD1B-47AE127692DF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Presentazione su schermo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ROBERTO</dc:creator>
  <cp:lastModifiedBy>Dir.Did.Cetraro</cp:lastModifiedBy>
  <cp:revision>1</cp:revision>
  <cp:lastPrinted>1601-01-01T00:00:00Z</cp:lastPrinted>
  <dcterms:created xsi:type="dcterms:W3CDTF">1601-01-01T00:00:00Z</dcterms:created>
  <dcterms:modified xsi:type="dcterms:W3CDTF">2016-04-13T11:02:30Z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